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9" r:id="rId3"/>
    <p:sldId id="260" r:id="rId4"/>
    <p:sldId id="261" r:id="rId5"/>
    <p:sldId id="262" r:id="rId6"/>
    <p:sldId id="265" r:id="rId7"/>
    <p:sldId id="264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89DA"/>
    <a:srgbClr val="000000"/>
    <a:srgbClr val="A289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02" y="10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3A49-FB9F-405F-A4B4-95B7FCA002D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F343-CAE8-4F92-8EE3-47E259D47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4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3A49-FB9F-405F-A4B4-95B7FCA002D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F343-CAE8-4F92-8EE3-47E259D47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42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3A49-FB9F-405F-A4B4-95B7FCA002D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F343-CAE8-4F92-8EE3-47E259D47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01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3A49-FB9F-405F-A4B4-95B7FCA002D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F343-CAE8-4F92-8EE3-47E259D47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98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3A49-FB9F-405F-A4B4-95B7FCA002D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F343-CAE8-4F92-8EE3-47E259D47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53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3A49-FB9F-405F-A4B4-95B7FCA002D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F343-CAE8-4F92-8EE3-47E259D47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628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3A49-FB9F-405F-A4B4-95B7FCA002D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F343-CAE8-4F92-8EE3-47E259D470A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7883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3A49-FB9F-405F-A4B4-95B7FCA002D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F343-CAE8-4F92-8EE3-47E259D47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12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3A49-FB9F-405F-A4B4-95B7FCA002D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F343-CAE8-4F92-8EE3-47E259D47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3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3A49-FB9F-405F-A4B4-95B7FCA002D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F343-CAE8-4F92-8EE3-47E259D47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862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0503A49-FB9F-405F-A4B4-95B7FCA002D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F343-CAE8-4F92-8EE3-47E259D47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55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2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0503A49-FB9F-405F-A4B4-95B7FCA002D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B24F343-CAE8-4F92-8EE3-47E259D47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5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377440"/>
            <a:ext cx="8991600" cy="1645920"/>
          </a:xfrm>
          <a:solidFill>
            <a:srgbClr val="A28968">
              <a:alpha val="85000"/>
            </a:srgbClr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25000"/>
              </a:srgbClr>
            </a:outerShdw>
            <a:reflection endPos="0" dir="5400000" sy="-100000" algn="bl" rotWithShape="0"/>
            <a:softEdge rad="0"/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en-US" sz="5300" b="1" spc="0" dirty="0" smtClean="0">
                <a:ln w="1270"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Commander</a:t>
            </a:r>
            <a:r>
              <a:rPr lang="en-US" b="1" spc="0" dirty="0" smtClean="0">
                <a:ln w="1270">
                  <a:noFill/>
                </a:ln>
              </a:rPr>
              <a:t/>
            </a:r>
            <a:br>
              <a:rPr lang="en-US" b="1" spc="0" dirty="0" smtClean="0">
                <a:ln w="1270">
                  <a:noFill/>
                </a:ln>
              </a:rPr>
            </a:br>
            <a:r>
              <a:rPr lang="en-US" sz="3100" b="1" spc="0" dirty="0" smtClean="0">
                <a:ln w="1270"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Discord bot to make</a:t>
            </a:r>
            <a:br>
              <a:rPr lang="en-US" sz="3100" b="1" spc="0" dirty="0" smtClean="0">
                <a:ln w="1270"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100" b="1" spc="0" dirty="0" smtClean="0">
                <a:ln w="1270">
                  <a:noFill/>
                </a:ln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server management pain-free</a:t>
            </a:r>
            <a:endParaRPr lang="en-US" sz="3100" b="1" spc="0" dirty="0">
              <a:ln w="1270">
                <a:noFill/>
              </a:ln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70955" y="4126076"/>
            <a:ext cx="7606646" cy="538717"/>
          </a:xfrm>
          <a:solidFill>
            <a:schemeClr val="tx1">
              <a:alpha val="25000"/>
            </a:schemeClr>
          </a:solidFill>
          <a:ln>
            <a:solidFill>
              <a:schemeClr val="tx1"/>
            </a:solidFill>
          </a:ln>
        </p:spPr>
        <p:txBody>
          <a:bodyPr anchor="ctr">
            <a:noAutofit/>
          </a:bodyPr>
          <a:lstStyle/>
          <a:p>
            <a:r>
              <a:rPr lang="en-US" cap="none" spc="0" dirty="0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Christian Sauls</a:t>
            </a:r>
            <a:r>
              <a:rPr lang="en-US" cap="none" spc="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         </a:t>
            </a:r>
            <a:r>
              <a:rPr lang="en-US" cap="none" spc="0" dirty="0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Software </a:t>
            </a:r>
            <a:r>
              <a:rPr lang="en-US" cap="none" spc="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</a:t>
            </a:r>
            <a:r>
              <a:rPr lang="en-US" cap="none" spc="0" dirty="0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ngineering: COSC 412-101</a:t>
            </a:r>
            <a:endParaRPr lang="en-US" cap="none" spc="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800"/>
            <a:ext cx="2743200" cy="2743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96149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90000"/>
            </a:srgbClr>
          </a:solidFill>
          <a:ln>
            <a:solidFill>
              <a:srgbClr val="7289DA"/>
            </a:solidFill>
          </a:ln>
        </p:spPr>
        <p:txBody>
          <a:bodyPr/>
          <a:lstStyle/>
          <a:p>
            <a:r>
              <a:rPr lang="en-US" dirty="0" smtClean="0">
                <a:latin typeface="Whitney"/>
              </a:rPr>
              <a:t>What Is Discord?</a:t>
            </a:r>
            <a:br>
              <a:rPr lang="en-US" dirty="0" smtClean="0">
                <a:latin typeface="Whitney"/>
              </a:rPr>
            </a:br>
            <a:r>
              <a:rPr lang="en-US" dirty="0" smtClean="0">
                <a:latin typeface="Whitney"/>
              </a:rPr>
              <a:t>(A Quick Introduction)</a:t>
            </a:r>
            <a:endParaRPr lang="en-US" dirty="0">
              <a:latin typeface="Whitney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527086"/>
          </a:xfrm>
          <a:solidFill>
            <a:schemeClr val="bg1">
              <a:alpha val="90000"/>
            </a:schemeClr>
          </a:solidFill>
          <a:ln w="12700">
            <a:solidFill>
              <a:srgbClr val="7289DA"/>
            </a:solidFill>
          </a:ln>
        </p:spPr>
        <p:txBody>
          <a:bodyPr lIns="182880" tIns="182880" rIns="182880" bIns="182880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Whitney"/>
              </a:rPr>
              <a:t>A popular free proprietary messaging and VoIP application and digital distribution platform, launched May 2015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Whitney"/>
              </a:rPr>
              <a:t>Over 250 million registered users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Whitney"/>
              </a:rPr>
              <a:t>56 million active users per month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Whitney"/>
              </a:rPr>
              <a:t>850 million messages sent every day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Whitney"/>
              </a:rPr>
              <a:t>Popular with online personalities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Whitney"/>
              </a:rPr>
              <a:t>YouTube, Twitch, etc.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Whitney"/>
              </a:rPr>
              <a:t>Easy for content creators to interact with their audiences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Whitney"/>
              </a:rPr>
              <a:t>Easiest way to create a community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4433866"/>
            <a:ext cx="1731264" cy="17312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582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90000"/>
            </a:srgbClr>
          </a:solidFill>
          <a:ln>
            <a:solidFill>
              <a:srgbClr val="7289DA"/>
            </a:solidFill>
          </a:ln>
        </p:spPr>
        <p:txBody>
          <a:bodyPr/>
          <a:lstStyle/>
          <a:p>
            <a:r>
              <a:rPr lang="en-US" dirty="0" smtClean="0">
                <a:latin typeface="Whitney"/>
              </a:rPr>
              <a:t>Purpose of Discord Bots</a:t>
            </a:r>
            <a:endParaRPr lang="en-US" dirty="0">
              <a:latin typeface="Whitney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527086"/>
          </a:xfrm>
          <a:solidFill>
            <a:schemeClr val="bg1">
              <a:alpha val="90000"/>
            </a:schemeClr>
          </a:solidFill>
          <a:ln w="12700">
            <a:solidFill>
              <a:srgbClr val="7289DA"/>
            </a:solidFill>
          </a:ln>
        </p:spPr>
        <p:txBody>
          <a:bodyPr lIns="182880" tIns="182880" rIns="182880" bIns="182880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Simplify administrative duties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Text commands instead of manually navigating and clicking buttons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Dynamically interact with your users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Automated welcome text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Stylized messages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Message thumbnails, hyperlinks, and more; known as “embeds”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Endless automation possibilities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High-quality user experience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000000"/>
              </a:solidFill>
              <a:latin typeface="Whitney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029" y="4923148"/>
            <a:ext cx="1091153" cy="109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98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90000"/>
            </a:srgbClr>
          </a:solidFill>
          <a:ln>
            <a:solidFill>
              <a:srgbClr val="7289DA"/>
            </a:solidFill>
          </a:ln>
        </p:spPr>
        <p:txBody>
          <a:bodyPr/>
          <a:lstStyle/>
          <a:p>
            <a:r>
              <a:rPr lang="en-US" dirty="0" smtClean="0">
                <a:latin typeface="Whitney"/>
              </a:rPr>
              <a:t>Commander’s abilities</a:t>
            </a:r>
            <a:endParaRPr lang="en-US" dirty="0">
              <a:latin typeface="Whitney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527086"/>
          </a:xfrm>
          <a:solidFill>
            <a:schemeClr val="bg1">
              <a:alpha val="90000"/>
            </a:schemeClr>
          </a:solidFill>
          <a:ln w="12700">
            <a:solidFill>
              <a:srgbClr val="7289DA"/>
            </a:solidFill>
          </a:ln>
        </p:spPr>
        <p:txBody>
          <a:bodyPr lIns="182880" tIns="182880" rIns="182880" bIns="182880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Auto-greet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Moderation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!ban, !unban, !</a:t>
            </a:r>
            <a:r>
              <a:rPr lang="en-US" dirty="0" err="1" smtClean="0">
                <a:solidFill>
                  <a:srgbClr val="000000"/>
                </a:solidFill>
                <a:latin typeface="Whitney"/>
              </a:rPr>
              <a:t>softban</a:t>
            </a:r>
            <a:r>
              <a:rPr lang="en-US" dirty="0" smtClean="0">
                <a:solidFill>
                  <a:srgbClr val="000000"/>
                </a:solidFill>
                <a:latin typeface="Whitney"/>
              </a:rPr>
              <a:t>, !kick, !mute, !delete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Information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!stats, !user-info, !role-info, !server-roles, !server-info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Tools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!time-until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Math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!add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…and more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000000"/>
              </a:solidFill>
              <a:latin typeface="Whitney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033" y="2688670"/>
            <a:ext cx="1330696" cy="34258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223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90000"/>
            </a:srgbClr>
          </a:solidFill>
          <a:ln>
            <a:solidFill>
              <a:srgbClr val="7289DA"/>
            </a:solidFill>
          </a:ln>
        </p:spPr>
        <p:txBody>
          <a:bodyPr/>
          <a:lstStyle/>
          <a:p>
            <a:r>
              <a:rPr lang="en-US" dirty="0" smtClean="0">
                <a:latin typeface="Whitney"/>
              </a:rPr>
              <a:t>Technologies Used</a:t>
            </a:r>
            <a:endParaRPr lang="en-US" dirty="0">
              <a:latin typeface="Whitney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527086"/>
          </a:xfrm>
          <a:solidFill>
            <a:schemeClr val="bg1">
              <a:alpha val="90000"/>
            </a:schemeClr>
          </a:solidFill>
          <a:ln w="12700">
            <a:solidFill>
              <a:srgbClr val="7289DA"/>
            </a:solidFill>
          </a:ln>
        </p:spPr>
        <p:txBody>
          <a:bodyPr lIns="182880" tIns="182880" rIns="182880" bIns="182880"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Node application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JavaScript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Discord.js API wrapper library</a:t>
            </a:r>
          </a:p>
          <a:p>
            <a:pPr lvl="1">
              <a:lnSpc>
                <a:spcPct val="120000"/>
              </a:lnSpc>
            </a:pPr>
            <a:r>
              <a:rPr lang="en-US" dirty="0" err="1" smtClean="0">
                <a:solidFill>
                  <a:srgbClr val="000000"/>
                </a:solidFill>
                <a:latin typeface="Whitney"/>
              </a:rPr>
              <a:t>TypeScript</a:t>
            </a:r>
            <a:endParaRPr lang="en-US" dirty="0" smtClean="0">
              <a:solidFill>
                <a:srgbClr val="000000"/>
              </a:solidFill>
              <a:latin typeface="Whitney"/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Deployed on </a:t>
            </a:r>
            <a:r>
              <a:rPr lang="en-US" dirty="0" err="1" smtClean="0">
                <a:solidFill>
                  <a:srgbClr val="000000"/>
                </a:solidFill>
                <a:latin typeface="Whitney"/>
              </a:rPr>
              <a:t>Heroku</a:t>
            </a:r>
            <a:endParaRPr lang="en-US" dirty="0" smtClean="0">
              <a:solidFill>
                <a:srgbClr val="000000"/>
              </a:solidFill>
              <a:latin typeface="Whitney"/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Made with all the tools that</a:t>
            </a:r>
            <a:br>
              <a:rPr lang="en-US" dirty="0" smtClean="0">
                <a:solidFill>
                  <a:srgbClr val="000000"/>
                </a:solidFill>
                <a:latin typeface="Whitney"/>
              </a:rPr>
            </a:br>
            <a:r>
              <a:rPr lang="en-US" dirty="0" smtClean="0">
                <a:solidFill>
                  <a:srgbClr val="000000"/>
                </a:solidFill>
                <a:latin typeface="Whitney"/>
              </a:rPr>
              <a:t>developers already know and love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74886"/>
            <a:ext cx="3969881" cy="36534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772" y="4100058"/>
            <a:ext cx="365760" cy="365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772" y="3227822"/>
            <a:ext cx="365760" cy="365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4" t="21290" r="24479" b="21288"/>
          <a:stretch/>
        </p:blipFill>
        <p:spPr>
          <a:xfrm>
            <a:off x="5802299" y="2791704"/>
            <a:ext cx="324705" cy="365760"/>
          </a:xfrm>
          <a:prstGeom prst="snip2Same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772" y="4533450"/>
            <a:ext cx="365760" cy="3657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772" y="3663940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62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0" y="2377440"/>
            <a:ext cx="8991600" cy="1645920"/>
          </a:xfrm>
          <a:solidFill>
            <a:srgbClr val="7289DA">
              <a:alpha val="85000"/>
            </a:srgbClr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25000"/>
              </a:srgbClr>
            </a:outerShdw>
            <a:reflection endPos="0" dir="5400000" sy="-100000" algn="bl" rotWithShape="0"/>
            <a:softEdge rad="0"/>
          </a:effectLst>
        </p:spPr>
        <p:txBody>
          <a:bodyPr anchor="ctr">
            <a:normAutofit/>
          </a:bodyPr>
          <a:lstStyle/>
          <a:p>
            <a:r>
              <a:rPr lang="en-US" sz="5300" b="1" spc="0" dirty="0" smtClean="0">
                <a:ln w="1270"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Live Demo</a:t>
            </a:r>
            <a:endParaRPr lang="en-US" sz="3100" b="1" spc="0" dirty="0">
              <a:ln w="1270">
                <a:noFill/>
              </a:ln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960"/>
            <a:ext cx="2743200" cy="2743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00908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90000"/>
            </a:srgbClr>
          </a:solidFill>
          <a:ln>
            <a:solidFill>
              <a:srgbClr val="7289DA"/>
            </a:solidFill>
          </a:ln>
        </p:spPr>
        <p:txBody>
          <a:bodyPr/>
          <a:lstStyle/>
          <a:p>
            <a:r>
              <a:rPr lang="en-US" dirty="0" smtClean="0">
                <a:latin typeface="Whitney"/>
              </a:rPr>
              <a:t>Future Plans</a:t>
            </a:r>
            <a:endParaRPr lang="en-US" dirty="0">
              <a:latin typeface="Whitney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527086"/>
          </a:xfrm>
          <a:solidFill>
            <a:schemeClr val="bg1">
              <a:alpha val="90000"/>
            </a:schemeClr>
          </a:solidFill>
          <a:ln w="12700">
            <a:solidFill>
              <a:srgbClr val="7289DA"/>
            </a:solidFill>
          </a:ln>
        </p:spPr>
        <p:txBody>
          <a:bodyPr lIns="182880" tIns="182880" rIns="182880" bIns="182880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Functionality added incrementally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Database for per-guild configuration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Commander currently has assumptions about channels, roles, and permissions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Allow guild owners to set these variables per guild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Guild auto-configure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Take a freshly-created guild and automatically configure it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Prompted with choices during configuration:</a:t>
            </a:r>
            <a:br>
              <a:rPr lang="en-US" dirty="0" smtClean="0">
                <a:solidFill>
                  <a:srgbClr val="000000"/>
                </a:solidFill>
                <a:latin typeface="Whitney"/>
              </a:rPr>
            </a:br>
            <a:r>
              <a:rPr lang="en-US" dirty="0" smtClean="0">
                <a:solidFill>
                  <a:srgbClr val="000000"/>
                </a:solidFill>
                <a:latin typeface="Whitney"/>
              </a:rPr>
              <a:t>Restrict access until given member role?</a:t>
            </a:r>
            <a:r>
              <a:rPr lang="en-US" dirty="0">
                <a:solidFill>
                  <a:srgbClr val="000000"/>
                </a:solidFill>
                <a:latin typeface="Whitney"/>
              </a:rPr>
              <a:t> Greet new members? </a:t>
            </a:r>
            <a:r>
              <a:rPr lang="en-US" dirty="0" smtClean="0">
                <a:solidFill>
                  <a:srgbClr val="000000"/>
                </a:solidFill>
                <a:latin typeface="Whitney"/>
              </a:rPr>
              <a:t>Set guild variables.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Music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Queue music to play in a voice channel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YouTube, </a:t>
            </a:r>
            <a:r>
              <a:rPr lang="en-US" dirty="0" err="1" smtClean="0">
                <a:solidFill>
                  <a:srgbClr val="000000"/>
                </a:solidFill>
                <a:latin typeface="Whitney"/>
              </a:rPr>
              <a:t>Soundcloud</a:t>
            </a:r>
            <a:r>
              <a:rPr lang="en-US" dirty="0" smtClean="0">
                <a:solidFill>
                  <a:srgbClr val="000000"/>
                </a:solidFill>
                <a:latin typeface="Whitney"/>
              </a:rPr>
              <a:t>, etc.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0000"/>
                </a:solidFill>
                <a:latin typeface="Whitney"/>
              </a:rPr>
              <a:t>Endless possibilities with easy extensibility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000000"/>
              </a:solidFill>
              <a:latin typeface="Whitney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886" y="4712163"/>
            <a:ext cx="1121372" cy="1121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162" y="2839621"/>
            <a:ext cx="1290820" cy="167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15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FFFFFF">
              <a:alpha val="90000"/>
            </a:srgbClr>
          </a:solidFill>
          <a:ln w="63500">
            <a:solidFill>
              <a:srgbClr val="7289DA"/>
            </a:solidFill>
          </a:ln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600200" y="4146100"/>
            <a:ext cx="8991600" cy="538717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Questions?</a:t>
            </a:r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573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Parcel">
  <a:themeElements>
    <a:clrScheme name="Custom 35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23272A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896</TotalTime>
  <Words>225</Words>
  <Application>Microsoft Office PowerPoint</Application>
  <PresentationFormat>Widescreen</PresentationFormat>
  <Paragraphs>53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Gill Sans MT</vt:lpstr>
      <vt:lpstr>Segoe UI Light</vt:lpstr>
      <vt:lpstr>Segoe UI Semilight</vt:lpstr>
      <vt:lpstr>Whitney</vt:lpstr>
      <vt:lpstr>Parcel</vt:lpstr>
      <vt:lpstr>Commander A Discord bot to make server management pain-free</vt:lpstr>
      <vt:lpstr>What Is Discord? (A Quick Introduction)</vt:lpstr>
      <vt:lpstr>Purpose of Discord Bots</vt:lpstr>
      <vt:lpstr>Commander’s abilities</vt:lpstr>
      <vt:lpstr>Technologies Used</vt:lpstr>
      <vt:lpstr>Live Demo</vt:lpstr>
      <vt:lpstr>Future Plans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Commander </dc:title>
  <dc:creator>Windows User</dc:creator>
  <cp:lastModifiedBy>Windows User</cp:lastModifiedBy>
  <cp:revision>37</cp:revision>
  <dcterms:created xsi:type="dcterms:W3CDTF">2020-05-05T05:21:53Z</dcterms:created>
  <dcterms:modified xsi:type="dcterms:W3CDTF">2020-05-05T20:27:10Z</dcterms:modified>
</cp:coreProperties>
</file>